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91" r:id="rId5"/>
    <p:sldId id="292" r:id="rId6"/>
  </p:sldIdLst>
  <p:sldSz cx="12192000" cy="6858000"/>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8"/>
    <a:srgbClr val="596779"/>
    <a:srgbClr val="8190A3"/>
    <a:srgbClr val="ADDBE1"/>
    <a:srgbClr val="008F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A4E8CD-F17B-4B3B-A270-1C9D07563FC3}" v="1" dt="2022-10-14T11:19:23.092"/>
    <p1510:client id="{71DEF39C-4D0B-0174-D973-2F695A744A72}" v="46" dt="2023-01-25T09:00:51.769"/>
    <p1510:client id="{7C311CA4-4E6F-4AF5-96CD-292B0B6208E1}" v="10" dt="2022-10-14T11:36:47.191"/>
    <p1510:client id="{E746C40C-65C3-4547-9413-ABF0DFC1EA60}" v="2" dt="2022-10-14T11:00:15.8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8" d="100"/>
          <a:sy n="118" d="100"/>
        </p:scale>
        <p:origin x="610" y="10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080A49C-00DB-41F1-BF4A-61AAFBFF1309}" type="datetimeFigureOut">
              <a:rPr lang="nb-NO" smtClean="0"/>
              <a:t>03.02.2023</a:t>
            </a:fld>
            <a:endParaRPr lang="nb-NO"/>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nb-NO"/>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766E00A4-313E-4D49-A9E4-86A320AA66E3}" type="slidenum">
              <a:rPr lang="nb-NO" smtClean="0"/>
              <a:t>‹#›</a:t>
            </a:fld>
            <a:endParaRPr lang="nb-NO"/>
          </a:p>
        </p:txBody>
      </p:sp>
    </p:spTree>
    <p:extLst>
      <p:ext uri="{BB962C8B-B14F-4D97-AF65-F5344CB8AC3E}">
        <p14:creationId xmlns:p14="http://schemas.microsoft.com/office/powerpoint/2010/main" val="24939885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5659" cy="496332"/>
          </a:xfrm>
          <a:prstGeom prst="rect">
            <a:avLst/>
          </a:prstGeom>
        </p:spPr>
        <p:txBody>
          <a:bodyPr vert="horz" lIns="95562" tIns="47781" rIns="95562" bIns="47781" rtlCol="0"/>
          <a:lstStyle>
            <a:lvl1pPr algn="l">
              <a:defRPr sz="1300"/>
            </a:lvl1pPr>
          </a:lstStyle>
          <a:p>
            <a:endParaRPr lang="nb-NO"/>
          </a:p>
        </p:txBody>
      </p:sp>
      <p:sp>
        <p:nvSpPr>
          <p:cNvPr id="3" name="Date Placeholder 2"/>
          <p:cNvSpPr>
            <a:spLocks noGrp="1"/>
          </p:cNvSpPr>
          <p:nvPr>
            <p:ph type="dt" idx="1"/>
          </p:nvPr>
        </p:nvSpPr>
        <p:spPr>
          <a:xfrm>
            <a:off x="3850443" y="1"/>
            <a:ext cx="2945659" cy="496332"/>
          </a:xfrm>
          <a:prstGeom prst="rect">
            <a:avLst/>
          </a:prstGeom>
        </p:spPr>
        <p:txBody>
          <a:bodyPr vert="horz" lIns="95562" tIns="47781" rIns="95562" bIns="47781" rtlCol="0"/>
          <a:lstStyle>
            <a:lvl1pPr algn="r">
              <a:defRPr sz="1300"/>
            </a:lvl1pPr>
          </a:lstStyle>
          <a:p>
            <a:fld id="{9735E604-AD1A-4EDC-BC8A-1F8901700DDE}" type="datetimeFigureOut">
              <a:rPr lang="nb-NO" smtClean="0"/>
              <a:pPr/>
              <a:t>03.02.2023</a:t>
            </a:fld>
            <a:endParaRPr lang="nb-NO"/>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5562" tIns="47781" rIns="95562" bIns="47781" rtlCol="0" anchor="ctr"/>
          <a:lstStyle/>
          <a:p>
            <a:endParaRPr lang="nb-NO"/>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5562" tIns="47781" rIns="95562" bIns="4778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6" name="Footer Placeholder 5"/>
          <p:cNvSpPr>
            <a:spLocks noGrp="1"/>
          </p:cNvSpPr>
          <p:nvPr>
            <p:ph type="ftr" sz="quarter" idx="4"/>
          </p:nvPr>
        </p:nvSpPr>
        <p:spPr>
          <a:xfrm>
            <a:off x="0" y="9428584"/>
            <a:ext cx="2945659" cy="496332"/>
          </a:xfrm>
          <a:prstGeom prst="rect">
            <a:avLst/>
          </a:prstGeom>
        </p:spPr>
        <p:txBody>
          <a:bodyPr vert="horz" lIns="95562" tIns="47781" rIns="95562" bIns="47781" rtlCol="0" anchor="b"/>
          <a:lstStyle>
            <a:lvl1pPr algn="l">
              <a:defRPr sz="1300"/>
            </a:lvl1pPr>
          </a:lstStyle>
          <a:p>
            <a:endParaRPr lang="nb-NO"/>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5562" tIns="47781" rIns="95562" bIns="47781" rtlCol="0" anchor="b"/>
          <a:lstStyle>
            <a:lvl1pPr algn="r">
              <a:defRPr sz="1300"/>
            </a:lvl1pPr>
          </a:lstStyle>
          <a:p>
            <a:fld id="{5A03FB49-401E-4E2A-8C7B-A751320B1ACA}" type="slidenum">
              <a:rPr lang="nb-NO" smtClean="0"/>
              <a:pPr/>
              <a:t>‹#›</a:t>
            </a:fld>
            <a:endParaRPr lang="nb-NO"/>
          </a:p>
        </p:txBody>
      </p:sp>
    </p:spTree>
    <p:extLst>
      <p:ext uri="{BB962C8B-B14F-4D97-AF65-F5344CB8AC3E}">
        <p14:creationId xmlns:p14="http://schemas.microsoft.com/office/powerpoint/2010/main" val="3883896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59677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87488" y="1628800"/>
            <a:ext cx="9409045" cy="1296144"/>
          </a:xfrm>
        </p:spPr>
        <p:txBody>
          <a:bodyPr anchor="t" anchorCtr="0">
            <a:noAutofit/>
          </a:bodyPr>
          <a:lstStyle>
            <a:lvl1pPr algn="l">
              <a:defRPr sz="4800">
                <a:solidFill>
                  <a:schemeClr val="bg1"/>
                </a:solidFill>
              </a:defRPr>
            </a:lvl1pPr>
          </a:lstStyle>
          <a:p>
            <a:r>
              <a:rPr lang="en-US"/>
              <a:t>Click to edit Master title style</a:t>
            </a:r>
            <a:endParaRPr lang="nb-NO"/>
          </a:p>
        </p:txBody>
      </p:sp>
      <p:sp>
        <p:nvSpPr>
          <p:cNvPr id="7" name="Rectangle 6"/>
          <p:cNvSpPr/>
          <p:nvPr userDrawn="1"/>
        </p:nvSpPr>
        <p:spPr>
          <a:xfrm>
            <a:off x="1334175" y="1605960"/>
            <a:ext cx="153316" cy="1440160"/>
          </a:xfrm>
          <a:prstGeom prst="rect">
            <a:avLst/>
          </a:prstGeom>
          <a:solidFill>
            <a:srgbClr val="00BAC8"/>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pic>
        <p:nvPicPr>
          <p:cNvPr id="6" name="Picture 5">
            <a:extLst>
              <a:ext uri="{FF2B5EF4-FFF2-40B4-BE49-F238E27FC236}">
                <a16:creationId xmlns:a16="http://schemas.microsoft.com/office/drawing/2014/main" id="{62DF71FE-86E1-4782-A755-EFFD0940E1DA}"/>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4530843" y="5013176"/>
            <a:ext cx="3130313" cy="1523741"/>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idx="1" hasCustomPrompt="1"/>
          </p:nvPr>
        </p:nvSpPr>
        <p:spPr>
          <a:xfrm>
            <a:off x="609600" y="1628802"/>
            <a:ext cx="10972800" cy="4497363"/>
          </a:xfrm>
        </p:spPr>
        <p:txBody>
          <a:bodyPr/>
          <a:lstStyle>
            <a:lvl1pPr>
              <a:lnSpc>
                <a:spcPct val="100000"/>
              </a:lnSpc>
              <a:spcBef>
                <a:spcPts val="1400"/>
              </a:spcBef>
              <a:spcAft>
                <a:spcPts val="0"/>
              </a:spcAft>
              <a:defRPr sz="2600"/>
            </a:lvl1pPr>
            <a:lvl2pPr>
              <a:lnSpc>
                <a:spcPct val="100000"/>
              </a:lnSpc>
              <a:spcAft>
                <a:spcPts val="0"/>
              </a:spcAft>
              <a:defRPr/>
            </a:lvl2pPr>
            <a:lvl3pPr>
              <a:lnSpc>
                <a:spcPct val="100000"/>
              </a:lnSpc>
              <a:spcAft>
                <a:spcPts val="0"/>
              </a:spcAft>
              <a:defRPr sz="2200"/>
            </a:lvl3pPr>
            <a:lvl4pPr marL="1254125" indent="-266700">
              <a:lnSpc>
                <a:spcPct val="100000"/>
              </a:lnSpc>
              <a:spcAft>
                <a:spcPts val="600"/>
              </a:spcAft>
              <a:defRPr/>
            </a:lvl4pPr>
            <a:lvl5pPr marL="1519238" indent="-177800">
              <a:lnSpc>
                <a:spcPct val="100000"/>
              </a:lnSpc>
              <a:spcAft>
                <a:spcPts val="600"/>
              </a:spcAft>
              <a:defRPr/>
            </a:lvl5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
        <p:nvSpPr>
          <p:cNvPr id="3" name="Content Placeholder 2"/>
          <p:cNvSpPr>
            <a:spLocks noGrp="1"/>
          </p:cNvSpPr>
          <p:nvPr>
            <p:ph sz="half" idx="1" hasCustomPrompt="1"/>
          </p:nvPr>
        </p:nvSpPr>
        <p:spPr>
          <a:xfrm>
            <a:off x="609600" y="1628805"/>
            <a:ext cx="5384800" cy="4392489"/>
          </a:xfrm>
        </p:spPr>
        <p:txBody>
          <a:bodyPr/>
          <a:lstStyle>
            <a:lvl1pPr>
              <a:spcBef>
                <a:spcPts val="1400"/>
              </a:spcBef>
              <a:spcAft>
                <a:spcPts val="0"/>
              </a:spcAft>
              <a:defRPr sz="2600"/>
            </a:lvl1pPr>
            <a:lvl2pPr>
              <a:spcBef>
                <a:spcPts val="0"/>
              </a:spcBef>
              <a:spcAft>
                <a:spcPts val="0"/>
              </a:spcAft>
              <a:defRPr sz="2300"/>
            </a:lvl2pPr>
            <a:lvl3pPr>
              <a:spcBef>
                <a:spcPts val="0"/>
              </a:spcBef>
              <a:spcAft>
                <a:spcPts val="0"/>
              </a:spcAft>
              <a:defRPr sz="2000"/>
            </a:lvl3pPr>
            <a:lvl4pPr>
              <a:spcBef>
                <a:spcPts val="600"/>
              </a:spcBef>
              <a:defRPr sz="1800"/>
            </a:lvl4pPr>
            <a:lvl5pPr>
              <a:spcBef>
                <a:spcPts val="600"/>
              </a:spcBef>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hasCustomPrompt="1"/>
          </p:nvPr>
        </p:nvSpPr>
        <p:spPr>
          <a:xfrm>
            <a:off x="6197600" y="1628805"/>
            <a:ext cx="5384800" cy="4392489"/>
          </a:xfrm>
        </p:spPr>
        <p:txBody>
          <a:bodyPr/>
          <a:lstStyle>
            <a:lvl1pPr>
              <a:spcBef>
                <a:spcPts val="1400"/>
              </a:spcBef>
              <a:spcAft>
                <a:spcPts val="0"/>
              </a:spcAft>
              <a:defRPr sz="2600"/>
            </a:lvl1pPr>
            <a:lvl2pPr>
              <a:spcBef>
                <a:spcPts val="0"/>
              </a:spcBef>
              <a:spcAft>
                <a:spcPts val="0"/>
              </a:spcAft>
              <a:defRPr sz="2300"/>
            </a:lvl2pPr>
            <a:lvl3pPr>
              <a:spcBef>
                <a:spcPts val="0"/>
              </a:spcBef>
              <a:spcAft>
                <a:spcPts val="0"/>
              </a:spcAft>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Content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b-NO"/>
          </a:p>
        </p:txBody>
      </p:sp>
      <p:sp>
        <p:nvSpPr>
          <p:cNvPr id="3" name="Text Placeholder 2"/>
          <p:cNvSpPr>
            <a:spLocks noGrp="1"/>
          </p:cNvSpPr>
          <p:nvPr>
            <p:ph type="body" idx="1"/>
          </p:nvPr>
        </p:nvSpPr>
        <p:spPr>
          <a:xfrm>
            <a:off x="606085" y="1664804"/>
            <a:ext cx="11055019" cy="504056"/>
          </a:xfrm>
        </p:spPr>
        <p:txBody>
          <a:bodyPr anchor="t" anchorCtr="0">
            <a:noAutofit/>
          </a:bodyPr>
          <a:lstStyle>
            <a:lvl1pPr marL="0" indent="0">
              <a:buNone/>
              <a:defRPr sz="2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609601" y="2276876"/>
            <a:ext cx="11055019" cy="3600401"/>
          </a:xfrm>
        </p:spPr>
        <p:txBody>
          <a:bodyPr/>
          <a:lstStyle>
            <a:lvl1pPr>
              <a:spcAft>
                <a:spcPts val="0"/>
              </a:spcAft>
              <a:defRPr sz="2600"/>
            </a:lvl1pPr>
            <a:lvl2pPr>
              <a:spcAft>
                <a:spcPts val="0"/>
              </a:spcAft>
              <a:defRPr sz="2300"/>
            </a:lvl2pPr>
            <a:lvl3pPr>
              <a:spcAft>
                <a:spcPts val="0"/>
              </a:spcAft>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b-NO"/>
          </a:p>
        </p:txBody>
      </p:sp>
      <p:sp>
        <p:nvSpPr>
          <p:cNvPr id="3" name="Text Placeholder 2"/>
          <p:cNvSpPr>
            <a:spLocks noGrp="1"/>
          </p:cNvSpPr>
          <p:nvPr>
            <p:ph type="body" idx="1"/>
          </p:nvPr>
        </p:nvSpPr>
        <p:spPr>
          <a:xfrm>
            <a:off x="609600" y="1700808"/>
            <a:ext cx="5386917" cy="63976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hasCustomPrompt="1"/>
          </p:nvPr>
        </p:nvSpPr>
        <p:spPr>
          <a:xfrm>
            <a:off x="609600" y="2586583"/>
            <a:ext cx="5386917" cy="3528392"/>
          </a:xfrm>
        </p:spPr>
        <p:txBody>
          <a:bodyPr/>
          <a:lstStyle>
            <a:lvl1pPr>
              <a:spcAft>
                <a:spcPts val="0"/>
              </a:spcAft>
              <a:defRPr sz="2400"/>
            </a:lvl1pPr>
            <a:lvl2pPr>
              <a:spcAft>
                <a:spcPts val="0"/>
              </a:spcAft>
              <a:defRPr sz="2100"/>
            </a:lvl2pPr>
            <a:lvl3pPr>
              <a:spcAft>
                <a:spcPts val="0"/>
              </a:spcAft>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6193373" y="1700808"/>
            <a:ext cx="5389033" cy="63976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hasCustomPrompt="1"/>
          </p:nvPr>
        </p:nvSpPr>
        <p:spPr>
          <a:xfrm>
            <a:off x="6193373" y="2586583"/>
            <a:ext cx="5389033" cy="3528392"/>
          </a:xfrm>
        </p:spPr>
        <p:txBody>
          <a:bodyPr/>
          <a:lstStyle>
            <a:lvl1pPr>
              <a:spcAft>
                <a:spcPts val="0"/>
              </a:spcAft>
              <a:defRPr sz="2400"/>
            </a:lvl1pPr>
            <a:lvl2pPr>
              <a:spcAft>
                <a:spcPts val="0"/>
              </a:spcAft>
              <a:defRPr sz="2100"/>
            </a:lvl2pPr>
            <a:lvl3pPr>
              <a:spcAft>
                <a:spcPts val="0"/>
              </a:spcAft>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in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37701"/>
            <a:ext cx="10972800" cy="1041477"/>
          </a:xfrm>
          <a:prstGeom prst="rect">
            <a:avLst/>
          </a:prstGeom>
        </p:spPr>
        <p:txBody>
          <a:bodyPr vert="horz" lIns="91440" tIns="45720" rIns="91440" bIns="45720" rtlCol="0" anchor="b" anchorCtr="0">
            <a:noAutofit/>
          </a:bodyPr>
          <a:lstStyle/>
          <a:p>
            <a:r>
              <a:rPr lang="en-US"/>
              <a:t>Click to edit Master title style</a:t>
            </a:r>
            <a:endParaRPr lang="nb-NO"/>
          </a:p>
        </p:txBody>
      </p:sp>
      <p:sp>
        <p:nvSpPr>
          <p:cNvPr id="3" name="Text Placeholder 2"/>
          <p:cNvSpPr>
            <a:spLocks noGrp="1"/>
          </p:cNvSpPr>
          <p:nvPr>
            <p:ph type="body" idx="1"/>
          </p:nvPr>
        </p:nvSpPr>
        <p:spPr>
          <a:xfrm>
            <a:off x="609600" y="1614200"/>
            <a:ext cx="10972800" cy="4464496"/>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p:txBody>
      </p:sp>
      <p:cxnSp>
        <p:nvCxnSpPr>
          <p:cNvPr id="7" name="Straight Connector 6"/>
          <p:cNvCxnSpPr/>
          <p:nvPr userDrawn="1"/>
        </p:nvCxnSpPr>
        <p:spPr>
          <a:xfrm>
            <a:off x="719405" y="1446684"/>
            <a:ext cx="10753195" cy="0"/>
          </a:xfrm>
          <a:prstGeom prst="line">
            <a:avLst/>
          </a:prstGeom>
          <a:ln w="190500" cap="sq" cmpd="sng">
            <a:solidFill>
              <a:schemeClr val="bg2">
                <a:lumMod val="20000"/>
                <a:lumOff val="80000"/>
              </a:schemeClr>
            </a:solidFill>
            <a:prstDash val="solid"/>
            <a:beve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DBD91167-0DAC-4C34-B29F-6BA42BB1FF1D}"/>
              </a:ext>
            </a:extLst>
          </p:cNvPr>
          <p:cNvPicPr>
            <a:picLocks noChangeAspect="1"/>
          </p:cNvPicPr>
          <p:nvPr userDrawn="1"/>
        </p:nvPicPr>
        <p:blipFill>
          <a:blip r:embed="rId9" cstate="screen">
            <a:extLst>
              <a:ext uri="{28A0092B-C50C-407E-A947-70E740481C1C}">
                <a14:useLocalDpi xmlns:a14="http://schemas.microsoft.com/office/drawing/2010/main"/>
              </a:ext>
            </a:extLst>
          </a:blip>
          <a:srcRect/>
          <a:stretch/>
        </p:blipFill>
        <p:spPr>
          <a:xfrm>
            <a:off x="10086024" y="6049523"/>
            <a:ext cx="1496376" cy="728389"/>
          </a:xfrm>
          <a:prstGeom prst="rect">
            <a:avLst/>
          </a:prstGeom>
        </p:spPr>
      </p:pic>
      <p:sp>
        <p:nvSpPr>
          <p:cNvPr id="16" name="TextBox 15">
            <a:extLst>
              <a:ext uri="{FF2B5EF4-FFF2-40B4-BE49-F238E27FC236}">
                <a16:creationId xmlns:a16="http://schemas.microsoft.com/office/drawing/2014/main" id="{C3BE1BCF-AC81-4005-8297-273DFE7D90F8}"/>
              </a:ext>
            </a:extLst>
          </p:cNvPr>
          <p:cNvSpPr txBox="1"/>
          <p:nvPr userDrawn="1"/>
        </p:nvSpPr>
        <p:spPr>
          <a:xfrm>
            <a:off x="479376" y="6343300"/>
            <a:ext cx="2160240" cy="276999"/>
          </a:xfrm>
          <a:prstGeom prst="rect">
            <a:avLst/>
          </a:prstGeom>
          <a:noFill/>
        </p:spPr>
        <p:txBody>
          <a:bodyPr wrap="square" rtlCol="0">
            <a:spAutoFit/>
          </a:bodyPr>
          <a:lstStyle/>
          <a:p>
            <a:pPr algn="l"/>
            <a:r>
              <a:rPr lang="en-US" sz="1200" b="1" spc="0" baseline="0">
                <a:solidFill>
                  <a:schemeClr val="accent1"/>
                </a:solidFill>
                <a:latin typeface="Verdana" pitchFamily="34" charset="0"/>
                <a:ea typeface="Verdana" pitchFamily="34" charset="0"/>
                <a:cs typeface="Verdana" pitchFamily="34" charset="0"/>
              </a:rPr>
              <a:t>www.nina.no/marcis</a:t>
            </a:r>
            <a:endParaRPr lang="nb-NO" sz="1200" b="1" spc="0" baseline="0">
              <a:solidFill>
                <a:schemeClr val="accent1"/>
              </a:solidFill>
              <a:latin typeface="Verdana" pitchFamily="34" charset="0"/>
              <a:ea typeface="Verdana" pitchFamily="34" charset="0"/>
              <a:cs typeface="Verdana"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8" r:id="rId5"/>
    <p:sldLayoutId id="2147483654" r:id="rId6"/>
    <p:sldLayoutId id="2147483655" r:id="rId7"/>
  </p:sldLayoutIdLst>
  <p:txStyles>
    <p:titleStyle>
      <a:lvl1pPr algn="l" defTabSz="914400" rtl="0" eaLnBrk="1" latinLnBrk="0" hangingPunct="1">
        <a:spcBef>
          <a:spcPct val="0"/>
        </a:spcBef>
        <a:buNone/>
        <a:defRPr sz="4000" kern="1200">
          <a:solidFill>
            <a:schemeClr val="tx1"/>
          </a:solidFill>
          <a:latin typeface="Verdana" pitchFamily="34" charset="0"/>
          <a:ea typeface="+mj-ea"/>
          <a:cs typeface="+mj-cs"/>
        </a:defRPr>
      </a:lvl1pPr>
    </p:titleStyle>
    <p:bodyStyle>
      <a:lvl1pPr marL="176213" indent="-176213" algn="l" defTabSz="914400" rtl="0" eaLnBrk="1" latinLnBrk="0" hangingPunct="1">
        <a:spcBef>
          <a:spcPts val="1400"/>
        </a:spcBef>
        <a:spcAft>
          <a:spcPts val="0"/>
        </a:spcAft>
        <a:buClr>
          <a:schemeClr val="accent5">
            <a:lumMod val="75000"/>
          </a:schemeClr>
        </a:buClr>
        <a:buSzPct val="90000"/>
        <a:buFont typeface="Arial" pitchFamily="34" charset="0"/>
        <a:buChar char="•"/>
        <a:defRPr sz="2600" kern="1200">
          <a:solidFill>
            <a:schemeClr val="tx1"/>
          </a:solidFill>
          <a:latin typeface="Verdana" pitchFamily="34" charset="0"/>
          <a:ea typeface="+mn-ea"/>
          <a:cs typeface="+mn-cs"/>
        </a:defRPr>
      </a:lvl1pPr>
      <a:lvl2pPr marL="538163" indent="-177800" algn="l" defTabSz="914400" rtl="0" eaLnBrk="1" latinLnBrk="0" hangingPunct="1">
        <a:spcBef>
          <a:spcPts val="0"/>
        </a:spcBef>
        <a:buClr>
          <a:srgbClr val="49AFC5"/>
        </a:buClr>
        <a:buSzPct val="70000"/>
        <a:buFont typeface="Wingdings 3" pitchFamily="18" charset="2"/>
        <a:buChar char=""/>
        <a:defRPr sz="2300" kern="1200">
          <a:solidFill>
            <a:schemeClr val="tx1"/>
          </a:solidFill>
          <a:latin typeface="Verdana" pitchFamily="34" charset="0"/>
          <a:ea typeface="+mn-ea"/>
          <a:cs typeface="+mn-cs"/>
        </a:defRPr>
      </a:lvl2pPr>
      <a:lvl3pPr marL="809625" indent="-184150" algn="l" defTabSz="914400" rtl="0" eaLnBrk="1" latinLnBrk="0" hangingPunct="1">
        <a:spcBef>
          <a:spcPts val="0"/>
        </a:spcBef>
        <a:buFont typeface="Arial" pitchFamily="34" charset="0"/>
        <a:buChar char="•"/>
        <a:defRPr sz="20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13" Type="http://schemas.openxmlformats.org/officeDocument/2006/relationships/image" Target="../media/image19.jpeg"/><Relationship Id="rId18" Type="http://schemas.openxmlformats.org/officeDocument/2006/relationships/image" Target="../media/image24.png"/><Relationship Id="rId26" Type="http://schemas.openxmlformats.org/officeDocument/2006/relationships/image" Target="../media/image32.jpeg"/><Relationship Id="rId3" Type="http://schemas.openxmlformats.org/officeDocument/2006/relationships/image" Target="../media/image9.jpeg"/><Relationship Id="rId21" Type="http://schemas.openxmlformats.org/officeDocument/2006/relationships/image" Target="../media/image27.png"/><Relationship Id="rId7" Type="http://schemas.openxmlformats.org/officeDocument/2006/relationships/image" Target="../media/image13.png"/><Relationship Id="rId12" Type="http://schemas.openxmlformats.org/officeDocument/2006/relationships/image" Target="../media/image18.png"/><Relationship Id="rId17" Type="http://schemas.openxmlformats.org/officeDocument/2006/relationships/image" Target="../media/image23.jpeg"/><Relationship Id="rId25" Type="http://schemas.openxmlformats.org/officeDocument/2006/relationships/image" Target="../media/image31.png"/><Relationship Id="rId2" Type="http://schemas.openxmlformats.org/officeDocument/2006/relationships/image" Target="../media/image8.jpeg"/><Relationship Id="rId16" Type="http://schemas.openxmlformats.org/officeDocument/2006/relationships/image" Target="../media/image22.png"/><Relationship Id="rId20" Type="http://schemas.openxmlformats.org/officeDocument/2006/relationships/image" Target="../media/image26.jpeg"/><Relationship Id="rId29" Type="http://schemas.openxmlformats.org/officeDocument/2006/relationships/image" Target="../media/image35.png"/><Relationship Id="rId1" Type="http://schemas.openxmlformats.org/officeDocument/2006/relationships/slideLayout" Target="../slideLayouts/slideLayout4.xml"/><Relationship Id="rId6" Type="http://schemas.openxmlformats.org/officeDocument/2006/relationships/image" Target="../media/image12.png"/><Relationship Id="rId11" Type="http://schemas.openxmlformats.org/officeDocument/2006/relationships/image" Target="../media/image17.png"/><Relationship Id="rId24" Type="http://schemas.openxmlformats.org/officeDocument/2006/relationships/image" Target="../media/image30.jpeg"/><Relationship Id="rId5" Type="http://schemas.openxmlformats.org/officeDocument/2006/relationships/image" Target="../media/image11.jpeg"/><Relationship Id="rId15" Type="http://schemas.openxmlformats.org/officeDocument/2006/relationships/image" Target="../media/image21.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image" Target="../media/image16.jpeg"/><Relationship Id="rId19" Type="http://schemas.openxmlformats.org/officeDocument/2006/relationships/image" Target="../media/image25.png"/><Relationship Id="rId31" Type="http://schemas.openxmlformats.org/officeDocument/2006/relationships/image" Target="../media/image37.png"/><Relationship Id="rId4" Type="http://schemas.openxmlformats.org/officeDocument/2006/relationships/image" Target="../media/image10.jpeg"/><Relationship Id="rId9" Type="http://schemas.openxmlformats.org/officeDocument/2006/relationships/image" Target="../media/image15.jpeg"/><Relationship Id="rId14" Type="http://schemas.openxmlformats.org/officeDocument/2006/relationships/image" Target="../media/image20.jpe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7B29C-EBB7-45CC-942D-5803934920FE}"/>
              </a:ext>
            </a:extLst>
          </p:cNvPr>
          <p:cNvSpPr>
            <a:spLocks noGrp="1"/>
          </p:cNvSpPr>
          <p:nvPr>
            <p:ph type="title"/>
          </p:nvPr>
        </p:nvSpPr>
        <p:spPr>
          <a:xfrm>
            <a:off x="584496" y="237701"/>
            <a:ext cx="10997904" cy="1041477"/>
          </a:xfrm>
        </p:spPr>
        <p:txBody>
          <a:bodyPr/>
          <a:lstStyle/>
          <a:p>
            <a:r>
              <a:rPr lang="en-GB" sz="3200" b="1" dirty="0">
                <a:latin typeface="Arial" panose="020B0604020202020204" pitchFamily="34" charset="0"/>
                <a:cs typeface="Arial" panose="020B0604020202020204" pitchFamily="34" charset="0"/>
              </a:rPr>
              <a:t>MARCIS </a:t>
            </a:r>
            <a:r>
              <a:rPr lang="en-GB" sz="3200" dirty="0">
                <a:latin typeface="Arial" panose="020B0604020202020204" pitchFamily="34" charset="0"/>
                <a:cs typeface="Arial" panose="020B0604020202020204" pitchFamily="34" charset="0"/>
              </a:rPr>
              <a:t>– marine spatial planning and </a:t>
            </a:r>
            <a:br>
              <a:rPr lang="en-GB" sz="3200" dirty="0">
                <a:latin typeface="Arial" panose="020B0604020202020204" pitchFamily="34" charset="0"/>
                <a:cs typeface="Arial" panose="020B0604020202020204" pitchFamily="34" charset="0"/>
              </a:rPr>
            </a:br>
            <a:r>
              <a:rPr lang="en-GB" sz="3200" dirty="0">
                <a:latin typeface="Arial" panose="020B0604020202020204" pitchFamily="34" charset="0"/>
                <a:cs typeface="Arial" panose="020B0604020202020204" pitchFamily="34" charset="0"/>
              </a:rPr>
              <a:t>cumulative impacts of blue growth on seabirds</a:t>
            </a:r>
            <a:endParaRPr lang="nb-NO" sz="3200" dirty="0"/>
          </a:p>
        </p:txBody>
      </p:sp>
      <p:sp>
        <p:nvSpPr>
          <p:cNvPr id="4" name="Subtitle 2">
            <a:extLst>
              <a:ext uri="{FF2B5EF4-FFF2-40B4-BE49-F238E27FC236}">
                <a16:creationId xmlns:a16="http://schemas.microsoft.com/office/drawing/2014/main" id="{A6F08547-DCF5-41E6-A6D0-33B18B15898C}"/>
              </a:ext>
            </a:extLst>
          </p:cNvPr>
          <p:cNvSpPr txBox="1">
            <a:spLocks/>
          </p:cNvSpPr>
          <p:nvPr/>
        </p:nvSpPr>
        <p:spPr>
          <a:xfrm>
            <a:off x="3339548" y="1653837"/>
            <a:ext cx="8240212" cy="2958489"/>
          </a:xfrm>
          <a:prstGeom prst="rect">
            <a:avLst/>
          </a:prstGeom>
          <a:solidFill>
            <a:srgbClr val="596779"/>
          </a:solidFill>
        </p:spPr>
        <p:txBody>
          <a:bodyPr vert="horz" lIns="91440" tIns="45720" rIns="91440" bIns="45720" rtlCol="0">
            <a:noAutofit/>
          </a:bodyPr>
          <a:lstStyle>
            <a:lvl1pPr marL="176213" indent="-176213" algn="l" defTabSz="914400" rtl="0" eaLnBrk="1" latinLnBrk="0" hangingPunct="1">
              <a:lnSpc>
                <a:spcPct val="100000"/>
              </a:lnSpc>
              <a:spcBef>
                <a:spcPts val="1400"/>
              </a:spcBef>
              <a:spcAft>
                <a:spcPts val="0"/>
              </a:spcAft>
              <a:buClr>
                <a:schemeClr val="accent5">
                  <a:lumMod val="75000"/>
                </a:schemeClr>
              </a:buClr>
              <a:buSzPct val="90000"/>
              <a:buFont typeface="Arial" pitchFamily="34" charset="0"/>
              <a:buChar char="•"/>
              <a:defRPr sz="2600" kern="1200">
                <a:solidFill>
                  <a:schemeClr val="tx1"/>
                </a:solidFill>
                <a:latin typeface="Verdana" pitchFamily="34" charset="0"/>
                <a:ea typeface="+mn-ea"/>
                <a:cs typeface="+mn-cs"/>
              </a:defRPr>
            </a:lvl1pPr>
            <a:lvl2pPr marL="538163" indent="-177800" algn="l" defTabSz="914400" rtl="0" eaLnBrk="1" latinLnBrk="0" hangingPunct="1">
              <a:lnSpc>
                <a:spcPct val="100000"/>
              </a:lnSpc>
              <a:spcBef>
                <a:spcPts val="0"/>
              </a:spcBef>
              <a:spcAft>
                <a:spcPts val="0"/>
              </a:spcAft>
              <a:buClr>
                <a:srgbClr val="49AFC5"/>
              </a:buClr>
              <a:buSzPct val="70000"/>
              <a:buFont typeface="Wingdings 3" pitchFamily="18" charset="2"/>
              <a:buChar char=""/>
              <a:defRPr sz="2300" kern="1200">
                <a:solidFill>
                  <a:schemeClr val="tx1"/>
                </a:solidFill>
                <a:latin typeface="Verdana" pitchFamily="34" charset="0"/>
                <a:ea typeface="+mn-ea"/>
                <a:cs typeface="+mn-cs"/>
              </a:defRPr>
            </a:lvl2pPr>
            <a:lvl3pPr marL="809625" indent="-184150" algn="l" defTabSz="914400" rtl="0" eaLnBrk="1" latinLnBrk="0" hangingPunct="1">
              <a:lnSpc>
                <a:spcPct val="100000"/>
              </a:lnSpc>
              <a:spcBef>
                <a:spcPts val="0"/>
              </a:spcBef>
              <a:spcAft>
                <a:spcPts val="0"/>
              </a:spcAft>
              <a:buFont typeface="Arial" pitchFamily="34" charset="0"/>
              <a:buChar char="•"/>
              <a:defRPr sz="2200" kern="1200">
                <a:solidFill>
                  <a:schemeClr val="tx1"/>
                </a:solidFill>
                <a:latin typeface="Verdana" pitchFamily="34" charset="0"/>
                <a:ea typeface="+mn-ea"/>
                <a:cs typeface="+mn-cs"/>
              </a:defRPr>
            </a:lvl3pPr>
            <a:lvl4pPr marL="1254125" indent="-266700" algn="l" defTabSz="914400" rtl="0" eaLnBrk="1" latinLnBrk="0" hangingPunct="1">
              <a:lnSpc>
                <a:spcPct val="100000"/>
              </a:lnSpc>
              <a:spcBef>
                <a:spcPct val="20000"/>
              </a:spcBef>
              <a:spcAft>
                <a:spcPts val="600"/>
              </a:spcAft>
              <a:buFont typeface="Arial" pitchFamily="34" charset="0"/>
              <a:buChar char="–"/>
              <a:defRPr sz="1800" kern="1200">
                <a:solidFill>
                  <a:schemeClr val="tx1"/>
                </a:solidFill>
                <a:latin typeface="+mn-lt"/>
                <a:ea typeface="+mn-ea"/>
                <a:cs typeface="+mn-cs"/>
              </a:defRPr>
            </a:lvl4pPr>
            <a:lvl5pPr marL="1519238" indent="-177800" algn="l" defTabSz="914400" rtl="0" eaLnBrk="1" latinLnBrk="0" hangingPunct="1">
              <a:lnSpc>
                <a:spcPct val="100000"/>
              </a:lnSpc>
              <a:spcBef>
                <a:spcPct val="20000"/>
              </a:spcBef>
              <a:spcAft>
                <a:spcPts val="600"/>
              </a:spcAft>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fontAlgn="base"/>
            <a:r>
              <a:rPr lang="en-US" sz="1600" b="1" dirty="0">
                <a:solidFill>
                  <a:schemeClr val="bg1"/>
                </a:solidFill>
                <a:latin typeface="Arial" panose="020B0604020202020204" pitchFamily="34" charset="0"/>
                <a:cs typeface="Arial" panose="020B0604020202020204" pitchFamily="34" charset="0"/>
              </a:rPr>
              <a:t>Tools for assessing the impact of marine industries on seabirds</a:t>
            </a:r>
          </a:p>
          <a:p>
            <a:pPr fontAlgn="base"/>
            <a:r>
              <a:rPr lang="en-US" sz="1600" dirty="0">
                <a:solidFill>
                  <a:schemeClr val="bg1"/>
                </a:solidFill>
                <a:latin typeface="Arial" panose="020B0604020202020204" pitchFamily="34" charset="0"/>
                <a:cs typeface="Arial" panose="020B0604020202020204" pitchFamily="34" charset="0"/>
              </a:rPr>
              <a:t>The growth of coastal and marine industries has led to increasing pressure on marine biodiversity. Consequently, there is an urgent demand for novel management tools to ensure sustainable industrial development in the marine environment. </a:t>
            </a:r>
          </a:p>
          <a:p>
            <a:pPr fontAlgn="base"/>
            <a:r>
              <a:rPr lang="en-US" sz="1600" dirty="0">
                <a:solidFill>
                  <a:schemeClr val="bg1"/>
                </a:solidFill>
                <a:latin typeface="Arial" panose="020B0604020202020204" pitchFamily="34" charset="0"/>
                <a:cs typeface="Arial" panose="020B0604020202020204" pitchFamily="34" charset="0"/>
              </a:rPr>
              <a:t>Seabirds play an important role in marine ecosystems and are among the most threatened birds in the world, partly due to anthropogenic activities. </a:t>
            </a:r>
          </a:p>
          <a:p>
            <a:pPr fontAlgn="base"/>
            <a:r>
              <a:rPr lang="en-US" sz="1600" dirty="0">
                <a:solidFill>
                  <a:schemeClr val="bg1"/>
                </a:solidFill>
                <a:latin typeface="Arial" panose="020B0604020202020204" pitchFamily="34" charset="0"/>
                <a:cs typeface="Arial" panose="020B0604020202020204" pitchFamily="34" charset="0"/>
              </a:rPr>
              <a:t>The goal of MARCIS is to develop a decision support tool (MARCIS app) for assessing the cumulative impact of human marine industries on seabirds and migrating land birds in marine ecosystems. </a:t>
            </a:r>
          </a:p>
        </p:txBody>
      </p:sp>
      <p:pic>
        <p:nvPicPr>
          <p:cNvPr id="6" name="Picture 5">
            <a:extLst>
              <a:ext uri="{FF2B5EF4-FFF2-40B4-BE49-F238E27FC236}">
                <a16:creationId xmlns:a16="http://schemas.microsoft.com/office/drawing/2014/main" id="{6969A8DE-951A-4286-AD7C-AC5F92B932EB}"/>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394" t="-1368" r="-147"/>
          <a:stretch/>
        </p:blipFill>
        <p:spPr>
          <a:xfrm>
            <a:off x="3353317" y="4712299"/>
            <a:ext cx="2877509" cy="1908000"/>
          </a:xfrm>
          <a:prstGeom prst="rect">
            <a:avLst/>
          </a:prstGeom>
        </p:spPr>
      </p:pic>
      <p:pic>
        <p:nvPicPr>
          <p:cNvPr id="7" name="Picture 6">
            <a:extLst>
              <a:ext uri="{FF2B5EF4-FFF2-40B4-BE49-F238E27FC236}">
                <a16:creationId xmlns:a16="http://schemas.microsoft.com/office/drawing/2014/main" id="{AECF987E-4B98-4075-A2B2-BB2EE5ECE0C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327"/>
          <a:stretch/>
        </p:blipFill>
        <p:spPr>
          <a:xfrm>
            <a:off x="675959" y="3831625"/>
            <a:ext cx="2523600" cy="2429190"/>
          </a:xfrm>
          <a:prstGeom prst="rect">
            <a:avLst/>
          </a:prstGeom>
        </p:spPr>
      </p:pic>
      <p:pic>
        <p:nvPicPr>
          <p:cNvPr id="8" name="Picture 7">
            <a:extLst>
              <a:ext uri="{FF2B5EF4-FFF2-40B4-BE49-F238E27FC236}">
                <a16:creationId xmlns:a16="http://schemas.microsoft.com/office/drawing/2014/main" id="{E20BFF79-6F3A-4D60-9369-015DECF0A085}"/>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75959" y="1653837"/>
            <a:ext cx="2521980" cy="2016000"/>
          </a:xfrm>
          <a:prstGeom prst="rect">
            <a:avLst/>
          </a:prstGeom>
        </p:spPr>
      </p:pic>
      <p:pic>
        <p:nvPicPr>
          <p:cNvPr id="9" name="Picture 8">
            <a:extLst>
              <a:ext uri="{FF2B5EF4-FFF2-40B4-BE49-F238E27FC236}">
                <a16:creationId xmlns:a16="http://schemas.microsoft.com/office/drawing/2014/main" id="{D74861CB-09FE-493E-B32A-9961BF51E43F}"/>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371332" y="4712299"/>
            <a:ext cx="2304370" cy="1908000"/>
          </a:xfrm>
          <a:prstGeom prst="rect">
            <a:avLst/>
          </a:prstGeom>
        </p:spPr>
      </p:pic>
      <p:pic>
        <p:nvPicPr>
          <p:cNvPr id="10" name="Picture 9" descr="A small bird sits on a rock&#10;&#10;Description automatically generated with medium confidence">
            <a:extLst>
              <a:ext uri="{FF2B5EF4-FFF2-40B4-BE49-F238E27FC236}">
                <a16:creationId xmlns:a16="http://schemas.microsoft.com/office/drawing/2014/main" id="{35329448-B84E-418A-937E-F31C6F03F3A7}"/>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8842710" y="4712299"/>
            <a:ext cx="2754437" cy="1224000"/>
          </a:xfrm>
          <a:prstGeom prst="rect">
            <a:avLst/>
          </a:prstGeom>
        </p:spPr>
      </p:pic>
    </p:spTree>
    <p:extLst>
      <p:ext uri="{BB962C8B-B14F-4D97-AF65-F5344CB8AC3E}">
        <p14:creationId xmlns:p14="http://schemas.microsoft.com/office/powerpoint/2010/main" val="1902102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1D54C-DE6C-47EF-B26A-C80168DAF4D0}"/>
              </a:ext>
            </a:extLst>
          </p:cNvPr>
          <p:cNvSpPr>
            <a:spLocks noGrp="1"/>
          </p:cNvSpPr>
          <p:nvPr>
            <p:ph type="title"/>
          </p:nvPr>
        </p:nvSpPr>
        <p:spPr/>
        <p:txBody>
          <a:bodyPr/>
          <a:lstStyle/>
          <a:p>
            <a:r>
              <a:rPr lang="en-GB" sz="4800" b="1" dirty="0">
                <a:latin typeface="Arial"/>
                <a:cs typeface="Arial"/>
              </a:rPr>
              <a:t>MARCIS </a:t>
            </a:r>
            <a:r>
              <a:rPr lang="en-GB" sz="4000" dirty="0">
                <a:latin typeface="Arial"/>
                <a:cs typeface="Arial"/>
              </a:rPr>
              <a:t>– Project Collaborators</a:t>
            </a:r>
            <a:endParaRPr lang="nb-NO" dirty="0"/>
          </a:p>
        </p:txBody>
      </p:sp>
      <p:sp>
        <p:nvSpPr>
          <p:cNvPr id="5" name="TextBox 4">
            <a:extLst>
              <a:ext uri="{FF2B5EF4-FFF2-40B4-BE49-F238E27FC236}">
                <a16:creationId xmlns:a16="http://schemas.microsoft.com/office/drawing/2014/main" id="{643121CB-84AC-4B3B-9005-72C7BE7A2990}"/>
              </a:ext>
            </a:extLst>
          </p:cNvPr>
          <p:cNvSpPr txBox="1"/>
          <p:nvPr/>
        </p:nvSpPr>
        <p:spPr>
          <a:xfrm>
            <a:off x="6096001" y="1720840"/>
            <a:ext cx="5486400" cy="1569660"/>
          </a:xfrm>
          <a:prstGeom prst="rect">
            <a:avLst/>
          </a:prstGeom>
          <a:solidFill>
            <a:srgbClr val="596779"/>
          </a:solidFill>
        </p:spPr>
        <p:txBody>
          <a:bodyPr wrap="square" rtlCol="0">
            <a:spAutoFit/>
          </a:bodyPr>
          <a:lstStyle/>
          <a:p>
            <a:pPr algn="ctr"/>
            <a:r>
              <a:rPr lang="en-US" sz="1600" dirty="0">
                <a:solidFill>
                  <a:schemeClr val="bg1"/>
                </a:solidFill>
                <a:latin typeface="Arial" panose="020B0604020202020204" pitchFamily="34" charset="0"/>
                <a:cs typeface="Arial" panose="020B0604020202020204" pitchFamily="34" charset="0"/>
              </a:rPr>
              <a:t>MARCIS is a collaborative research project between research institutes, industry, management authorities, NGOs and interest groups. The project will contribute to </a:t>
            </a:r>
            <a:r>
              <a:rPr lang="en-US" sz="1600" dirty="0" err="1">
                <a:solidFill>
                  <a:schemeClr val="bg1"/>
                </a:solidFill>
                <a:latin typeface="Arial" panose="020B0604020202020204" pitchFamily="34" charset="0"/>
                <a:cs typeface="Arial" panose="020B0604020202020204" pitchFamily="34" charset="0"/>
              </a:rPr>
              <a:t>ecosystem-based</a:t>
            </a:r>
            <a:r>
              <a:rPr lang="en-US" sz="1600" dirty="0">
                <a:solidFill>
                  <a:schemeClr val="bg1"/>
                </a:solidFill>
                <a:latin typeface="Arial" panose="020B0604020202020204" pitchFamily="34" charset="0"/>
                <a:cs typeface="Arial" panose="020B0604020202020204" pitchFamily="34" charset="0"/>
              </a:rPr>
              <a:t> management of marine spatial use and provide a decision-support tool for balancing interests and conflicts in planning processes.</a:t>
            </a:r>
            <a:endParaRPr lang="nb-NO" sz="1600" dirty="0">
              <a:solidFill>
                <a:schemeClr val="bg1"/>
              </a:solidFill>
              <a:latin typeface="Arial" panose="020B0604020202020204" pitchFamily="34" charset="0"/>
              <a:cs typeface="Arial" panose="020B0604020202020204" pitchFamily="34" charset="0"/>
            </a:endParaRPr>
          </a:p>
        </p:txBody>
      </p:sp>
      <p:pic>
        <p:nvPicPr>
          <p:cNvPr id="6" name="Picture 5">
            <a:extLst>
              <a:ext uri="{FF2B5EF4-FFF2-40B4-BE49-F238E27FC236}">
                <a16:creationId xmlns:a16="http://schemas.microsoft.com/office/drawing/2014/main" id="{949C90E2-16C1-425B-98FC-375F8F7507CB}"/>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709" r="-1"/>
          <a:stretch/>
        </p:blipFill>
        <p:spPr>
          <a:xfrm>
            <a:off x="9682368" y="3328803"/>
            <a:ext cx="1900032" cy="2664000"/>
          </a:xfrm>
          <a:prstGeom prst="rect">
            <a:avLst/>
          </a:prstGeom>
        </p:spPr>
      </p:pic>
      <p:pic>
        <p:nvPicPr>
          <p:cNvPr id="8" name="Picture 7">
            <a:extLst>
              <a:ext uri="{FF2B5EF4-FFF2-40B4-BE49-F238E27FC236}">
                <a16:creationId xmlns:a16="http://schemas.microsoft.com/office/drawing/2014/main" id="{D872D1DD-5127-424C-8D51-2EB13A633359}"/>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115050" y="5095217"/>
            <a:ext cx="1627756" cy="1558669"/>
          </a:xfrm>
          <a:prstGeom prst="rect">
            <a:avLst/>
          </a:prstGeom>
        </p:spPr>
      </p:pic>
      <p:pic>
        <p:nvPicPr>
          <p:cNvPr id="9" name="Picture 8" descr="A picture containing bird, outdoor, aquatic bird, standing&#10;&#10;Description automatically generated">
            <a:extLst>
              <a:ext uri="{FF2B5EF4-FFF2-40B4-BE49-F238E27FC236}">
                <a16:creationId xmlns:a16="http://schemas.microsoft.com/office/drawing/2014/main" id="{8BFD7B26-D29B-4457-8EE8-865E64B51A8E}"/>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107386" y="3323634"/>
            <a:ext cx="3558192" cy="1728000"/>
          </a:xfrm>
          <a:prstGeom prst="rect">
            <a:avLst/>
          </a:prstGeom>
        </p:spPr>
      </p:pic>
      <p:pic>
        <p:nvPicPr>
          <p:cNvPr id="10" name="Picture 9" descr="A group of birds flying in the sky&#10;&#10;Description automatically generated with medium confidence">
            <a:extLst>
              <a:ext uri="{FF2B5EF4-FFF2-40B4-BE49-F238E27FC236}">
                <a16:creationId xmlns:a16="http://schemas.microsoft.com/office/drawing/2014/main" id="{4FE38213-2FB8-4019-B3BB-942140A60347}"/>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7814882" y="5093561"/>
            <a:ext cx="1850696" cy="1558800"/>
          </a:xfrm>
          <a:prstGeom prst="rect">
            <a:avLst/>
          </a:prstGeom>
        </p:spPr>
      </p:pic>
      <p:pic>
        <p:nvPicPr>
          <p:cNvPr id="34" name="Picture 6" descr="A picture containing text, clipart&#10;&#10;Description automatically generated">
            <a:extLst>
              <a:ext uri="{FF2B5EF4-FFF2-40B4-BE49-F238E27FC236}">
                <a16:creationId xmlns:a16="http://schemas.microsoft.com/office/drawing/2014/main" id="{5148D732-7FAE-4651-9FA6-33AAA10C4A2D}"/>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807059" y="1726028"/>
            <a:ext cx="900025" cy="468000"/>
          </a:xfrm>
          <a:prstGeom prst="rect">
            <a:avLst/>
          </a:prstGeom>
        </p:spPr>
      </p:pic>
      <p:pic>
        <p:nvPicPr>
          <p:cNvPr id="35" name="Picture 7" descr="Logo, company name&#10;&#10;Description automatically generated">
            <a:extLst>
              <a:ext uri="{FF2B5EF4-FFF2-40B4-BE49-F238E27FC236}">
                <a16:creationId xmlns:a16="http://schemas.microsoft.com/office/drawing/2014/main" id="{C2BDD9E4-7342-4915-9D99-3FE1591DE9C3}"/>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2036593" y="1905260"/>
            <a:ext cx="1150740" cy="576000"/>
          </a:xfrm>
          <a:prstGeom prst="rect">
            <a:avLst/>
          </a:prstGeom>
        </p:spPr>
      </p:pic>
      <p:pic>
        <p:nvPicPr>
          <p:cNvPr id="36" name="Picture 8" descr="A picture containing text, clipart&#10;&#10;Description automatically generated">
            <a:extLst>
              <a:ext uri="{FF2B5EF4-FFF2-40B4-BE49-F238E27FC236}">
                <a16:creationId xmlns:a16="http://schemas.microsoft.com/office/drawing/2014/main" id="{FE24327C-DA73-497F-B62C-656DA579B1A1}"/>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3693573" y="1784282"/>
            <a:ext cx="571417" cy="612000"/>
          </a:xfrm>
          <a:prstGeom prst="rect">
            <a:avLst/>
          </a:prstGeom>
        </p:spPr>
      </p:pic>
      <p:pic>
        <p:nvPicPr>
          <p:cNvPr id="37" name="Picture 9">
            <a:extLst>
              <a:ext uri="{FF2B5EF4-FFF2-40B4-BE49-F238E27FC236}">
                <a16:creationId xmlns:a16="http://schemas.microsoft.com/office/drawing/2014/main" id="{6BB8279A-8F21-4498-82AA-2D7016B7FA0D}"/>
              </a:ext>
            </a:extLst>
          </p:cNvPr>
          <p:cNvPicPr>
            <a:picLocks noChangeAspect="1"/>
          </p:cNvPicPr>
          <p:nvPr/>
        </p:nvPicPr>
        <p:blipFill>
          <a:blip r:embed="rId9"/>
          <a:stretch>
            <a:fillRect/>
          </a:stretch>
        </p:blipFill>
        <p:spPr>
          <a:xfrm>
            <a:off x="4805077" y="1738321"/>
            <a:ext cx="799091" cy="792000"/>
          </a:xfrm>
          <a:prstGeom prst="rect">
            <a:avLst/>
          </a:prstGeom>
        </p:spPr>
      </p:pic>
      <p:pic>
        <p:nvPicPr>
          <p:cNvPr id="39" name="Picture 12" descr="A picture containing text&#10;&#10;Description automatically generated">
            <a:extLst>
              <a:ext uri="{FF2B5EF4-FFF2-40B4-BE49-F238E27FC236}">
                <a16:creationId xmlns:a16="http://schemas.microsoft.com/office/drawing/2014/main" id="{872B5A66-3BAC-4F19-BAD3-AD0E443DEF6A}"/>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3614401" y="2645704"/>
            <a:ext cx="1751311" cy="468000"/>
          </a:xfrm>
          <a:prstGeom prst="rect">
            <a:avLst/>
          </a:prstGeom>
        </p:spPr>
      </p:pic>
      <p:pic>
        <p:nvPicPr>
          <p:cNvPr id="40" name="Picture 20" descr="Logo&#10;&#10;Description automatically generated">
            <a:extLst>
              <a:ext uri="{FF2B5EF4-FFF2-40B4-BE49-F238E27FC236}">
                <a16:creationId xmlns:a16="http://schemas.microsoft.com/office/drawing/2014/main" id="{2F81C4B6-1B5D-42F1-8F61-E81C30F46150}"/>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1979299" y="2924689"/>
            <a:ext cx="1663257" cy="936000"/>
          </a:xfrm>
          <a:prstGeom prst="rect">
            <a:avLst/>
          </a:prstGeom>
        </p:spPr>
      </p:pic>
      <p:pic>
        <p:nvPicPr>
          <p:cNvPr id="41" name="Picture 27" descr="Logo&#10;&#10;Description automatically generated">
            <a:extLst>
              <a:ext uri="{FF2B5EF4-FFF2-40B4-BE49-F238E27FC236}">
                <a16:creationId xmlns:a16="http://schemas.microsoft.com/office/drawing/2014/main" id="{E9C64C1B-ACF0-4C18-A713-1FB53746E540}"/>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580840" y="3465470"/>
            <a:ext cx="830559" cy="824009"/>
          </a:xfrm>
          <a:prstGeom prst="rect">
            <a:avLst/>
          </a:prstGeom>
        </p:spPr>
      </p:pic>
      <p:pic>
        <p:nvPicPr>
          <p:cNvPr id="42" name="Picture 29" descr="A picture containing text, clipart, cup&#10;&#10;Description automatically generated">
            <a:extLst>
              <a:ext uri="{FF2B5EF4-FFF2-40B4-BE49-F238E27FC236}">
                <a16:creationId xmlns:a16="http://schemas.microsoft.com/office/drawing/2014/main" id="{64C27782-3F2E-490C-9252-AF95F2135336}"/>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1102812" y="2530637"/>
            <a:ext cx="630676" cy="576000"/>
          </a:xfrm>
          <a:prstGeom prst="rect">
            <a:avLst/>
          </a:prstGeom>
        </p:spPr>
      </p:pic>
      <p:pic>
        <p:nvPicPr>
          <p:cNvPr id="43" name="Picture 30" descr="Logo, company name&#10;&#10;Description automatically generated">
            <a:extLst>
              <a:ext uri="{FF2B5EF4-FFF2-40B4-BE49-F238E27FC236}">
                <a16:creationId xmlns:a16="http://schemas.microsoft.com/office/drawing/2014/main" id="{F8DCAD35-8089-46AF-A3A6-52E27EDD75F4}"/>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2103838" y="2529381"/>
            <a:ext cx="1020216" cy="576000"/>
          </a:xfrm>
          <a:prstGeom prst="rect">
            <a:avLst/>
          </a:prstGeom>
        </p:spPr>
      </p:pic>
      <p:pic>
        <p:nvPicPr>
          <p:cNvPr id="44" name="Picture 11" descr="Logo, company name&#10;&#10;Description automatically generated">
            <a:extLst>
              <a:ext uri="{FF2B5EF4-FFF2-40B4-BE49-F238E27FC236}">
                <a16:creationId xmlns:a16="http://schemas.microsoft.com/office/drawing/2014/main" id="{4F8DE7EF-01FB-4860-918E-7D6DAEF872A5}"/>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2759883" y="3736996"/>
            <a:ext cx="660256" cy="553099"/>
          </a:xfrm>
          <a:prstGeom prst="rect">
            <a:avLst/>
          </a:prstGeom>
        </p:spPr>
      </p:pic>
      <p:pic>
        <p:nvPicPr>
          <p:cNvPr id="45" name="Picture 15" descr="Logo, company name&#10;&#10;Description automatically generated">
            <a:extLst>
              <a:ext uri="{FF2B5EF4-FFF2-40B4-BE49-F238E27FC236}">
                <a16:creationId xmlns:a16="http://schemas.microsoft.com/office/drawing/2014/main" id="{5E2C3F6D-764A-4E96-A9D0-41F8B4F75B3E}"/>
              </a:ext>
            </a:extLst>
          </p:cNvPr>
          <p:cNvPicPr>
            <a:picLocks noChangeAspect="1"/>
          </p:cNvPicPr>
          <p:nvPr/>
        </p:nvPicPr>
        <p:blipFill>
          <a:blip r:embed="rId16" cstate="screen">
            <a:extLst>
              <a:ext uri="{28A0092B-C50C-407E-A947-70E740481C1C}">
                <a14:useLocalDpi xmlns:a14="http://schemas.microsoft.com/office/drawing/2010/main"/>
              </a:ext>
            </a:extLst>
          </a:blip>
          <a:stretch>
            <a:fillRect/>
          </a:stretch>
        </p:blipFill>
        <p:spPr>
          <a:xfrm>
            <a:off x="646549" y="4308366"/>
            <a:ext cx="817457" cy="642389"/>
          </a:xfrm>
          <a:prstGeom prst="rect">
            <a:avLst/>
          </a:prstGeom>
        </p:spPr>
      </p:pic>
      <p:pic>
        <p:nvPicPr>
          <p:cNvPr id="46" name="Picture 16" descr="Logo&#10;&#10;Description automatically generated">
            <a:extLst>
              <a:ext uri="{FF2B5EF4-FFF2-40B4-BE49-F238E27FC236}">
                <a16:creationId xmlns:a16="http://schemas.microsoft.com/office/drawing/2014/main" id="{868A3708-12B3-4DEC-B09D-766220C753C9}"/>
              </a:ext>
            </a:extLst>
          </p:cNvPr>
          <p:cNvPicPr>
            <a:picLocks noChangeAspect="1"/>
          </p:cNvPicPr>
          <p:nvPr/>
        </p:nvPicPr>
        <p:blipFill>
          <a:blip r:embed="rId17" cstate="screen">
            <a:extLst>
              <a:ext uri="{28A0092B-C50C-407E-A947-70E740481C1C}">
                <a14:useLocalDpi xmlns:a14="http://schemas.microsoft.com/office/drawing/2010/main"/>
              </a:ext>
            </a:extLst>
          </a:blip>
          <a:stretch>
            <a:fillRect/>
          </a:stretch>
        </p:blipFill>
        <p:spPr>
          <a:xfrm>
            <a:off x="2428641" y="5190109"/>
            <a:ext cx="1348020" cy="544354"/>
          </a:xfrm>
          <a:prstGeom prst="rect">
            <a:avLst/>
          </a:prstGeom>
        </p:spPr>
      </p:pic>
      <p:pic>
        <p:nvPicPr>
          <p:cNvPr id="47" name="Picture 17" descr="Logo, company name&#10;&#10;Description automatically generated">
            <a:extLst>
              <a:ext uri="{FF2B5EF4-FFF2-40B4-BE49-F238E27FC236}">
                <a16:creationId xmlns:a16="http://schemas.microsoft.com/office/drawing/2014/main" id="{E530BCEE-0EC0-4F01-BBBC-0AF4EA12DAFB}"/>
              </a:ext>
            </a:extLst>
          </p:cNvPr>
          <p:cNvPicPr>
            <a:picLocks noChangeAspect="1"/>
          </p:cNvPicPr>
          <p:nvPr/>
        </p:nvPicPr>
        <p:blipFill>
          <a:blip r:embed="rId18" cstate="screen">
            <a:extLst>
              <a:ext uri="{28A0092B-C50C-407E-A947-70E740481C1C}">
                <a14:useLocalDpi xmlns:a14="http://schemas.microsoft.com/office/drawing/2010/main"/>
              </a:ext>
            </a:extLst>
          </a:blip>
          <a:stretch>
            <a:fillRect/>
          </a:stretch>
        </p:blipFill>
        <p:spPr>
          <a:xfrm>
            <a:off x="3839703" y="3554989"/>
            <a:ext cx="636593" cy="643143"/>
          </a:xfrm>
          <a:prstGeom prst="rect">
            <a:avLst/>
          </a:prstGeom>
        </p:spPr>
      </p:pic>
      <p:pic>
        <p:nvPicPr>
          <p:cNvPr id="49" name="Picture 19" descr="Logo, company name&#10;&#10;Description automatically generated">
            <a:extLst>
              <a:ext uri="{FF2B5EF4-FFF2-40B4-BE49-F238E27FC236}">
                <a16:creationId xmlns:a16="http://schemas.microsoft.com/office/drawing/2014/main" id="{F48138F6-8DBB-462C-8690-57BE1A9615FF}"/>
              </a:ext>
            </a:extLst>
          </p:cNvPr>
          <p:cNvPicPr>
            <a:picLocks noChangeAspect="1"/>
          </p:cNvPicPr>
          <p:nvPr/>
        </p:nvPicPr>
        <p:blipFill>
          <a:blip r:embed="rId19" cstate="screen">
            <a:extLst>
              <a:ext uri="{28A0092B-C50C-407E-A947-70E740481C1C}">
                <a14:useLocalDpi xmlns:a14="http://schemas.microsoft.com/office/drawing/2010/main"/>
              </a:ext>
            </a:extLst>
          </a:blip>
          <a:stretch>
            <a:fillRect/>
          </a:stretch>
        </p:blipFill>
        <p:spPr>
          <a:xfrm>
            <a:off x="925516" y="5196687"/>
            <a:ext cx="1328370" cy="461022"/>
          </a:xfrm>
          <a:prstGeom prst="rect">
            <a:avLst/>
          </a:prstGeom>
        </p:spPr>
      </p:pic>
      <p:pic>
        <p:nvPicPr>
          <p:cNvPr id="50" name="Picture 22" descr="A picture containing text, clipart&#10;&#10;Description automatically generated">
            <a:extLst>
              <a:ext uri="{FF2B5EF4-FFF2-40B4-BE49-F238E27FC236}">
                <a16:creationId xmlns:a16="http://schemas.microsoft.com/office/drawing/2014/main" id="{2B174B73-76F3-48E2-BE04-B6AA9FCCE5AF}"/>
              </a:ext>
            </a:extLst>
          </p:cNvPr>
          <p:cNvPicPr>
            <a:picLocks noChangeAspect="1"/>
          </p:cNvPicPr>
          <p:nvPr/>
        </p:nvPicPr>
        <p:blipFill>
          <a:blip r:embed="rId20" cstate="screen">
            <a:extLst>
              <a:ext uri="{28A0092B-C50C-407E-A947-70E740481C1C}">
                <a14:useLocalDpi xmlns:a14="http://schemas.microsoft.com/office/drawing/2010/main"/>
              </a:ext>
            </a:extLst>
          </a:blip>
          <a:stretch>
            <a:fillRect/>
          </a:stretch>
        </p:blipFill>
        <p:spPr>
          <a:xfrm>
            <a:off x="5150201" y="3788570"/>
            <a:ext cx="692542" cy="636019"/>
          </a:xfrm>
          <a:prstGeom prst="rect">
            <a:avLst/>
          </a:prstGeom>
        </p:spPr>
      </p:pic>
      <p:pic>
        <p:nvPicPr>
          <p:cNvPr id="51" name="Picture 24" descr="Icon&#10;&#10;Description automatically generated">
            <a:extLst>
              <a:ext uri="{FF2B5EF4-FFF2-40B4-BE49-F238E27FC236}">
                <a16:creationId xmlns:a16="http://schemas.microsoft.com/office/drawing/2014/main" id="{DA4D7B1E-ABFA-4380-8E9E-7DF144B069CB}"/>
              </a:ext>
            </a:extLst>
          </p:cNvPr>
          <p:cNvPicPr>
            <a:picLocks noChangeAspect="1"/>
          </p:cNvPicPr>
          <p:nvPr/>
        </p:nvPicPr>
        <p:blipFill>
          <a:blip r:embed="rId21" cstate="screen">
            <a:extLst>
              <a:ext uri="{28A0092B-C50C-407E-A947-70E740481C1C}">
                <a14:useLocalDpi xmlns:a14="http://schemas.microsoft.com/office/drawing/2010/main"/>
              </a:ext>
            </a:extLst>
          </a:blip>
          <a:stretch>
            <a:fillRect/>
          </a:stretch>
        </p:blipFill>
        <p:spPr>
          <a:xfrm>
            <a:off x="2433787" y="4392011"/>
            <a:ext cx="968111" cy="732283"/>
          </a:xfrm>
          <a:prstGeom prst="rect">
            <a:avLst/>
          </a:prstGeom>
        </p:spPr>
      </p:pic>
      <p:pic>
        <p:nvPicPr>
          <p:cNvPr id="52" name="Picture 25" descr="A picture containing background pattern&#10;&#10;Description automatically generated">
            <a:extLst>
              <a:ext uri="{FF2B5EF4-FFF2-40B4-BE49-F238E27FC236}">
                <a16:creationId xmlns:a16="http://schemas.microsoft.com/office/drawing/2014/main" id="{A60EED06-9CDE-476F-8720-B7D0D06C6CD0}"/>
              </a:ext>
            </a:extLst>
          </p:cNvPr>
          <p:cNvPicPr>
            <a:picLocks noChangeAspect="1"/>
          </p:cNvPicPr>
          <p:nvPr/>
        </p:nvPicPr>
        <p:blipFill>
          <a:blip r:embed="rId22" cstate="screen">
            <a:extLst>
              <a:ext uri="{28A0092B-C50C-407E-A947-70E740481C1C}">
                <a14:useLocalDpi xmlns:a14="http://schemas.microsoft.com/office/drawing/2010/main"/>
              </a:ext>
            </a:extLst>
          </a:blip>
          <a:stretch>
            <a:fillRect/>
          </a:stretch>
        </p:blipFill>
        <p:spPr>
          <a:xfrm>
            <a:off x="1697468" y="3849795"/>
            <a:ext cx="693076" cy="864000"/>
          </a:xfrm>
          <a:prstGeom prst="rect">
            <a:avLst/>
          </a:prstGeom>
        </p:spPr>
      </p:pic>
      <p:pic>
        <p:nvPicPr>
          <p:cNvPr id="53" name="Picture 26" descr="Logo&#10;&#10;Description automatically generated">
            <a:extLst>
              <a:ext uri="{FF2B5EF4-FFF2-40B4-BE49-F238E27FC236}">
                <a16:creationId xmlns:a16="http://schemas.microsoft.com/office/drawing/2014/main" id="{66FD8734-209F-4311-8990-58EF27C6E8AA}"/>
              </a:ext>
            </a:extLst>
          </p:cNvPr>
          <p:cNvPicPr>
            <a:picLocks noChangeAspect="1"/>
          </p:cNvPicPr>
          <p:nvPr/>
        </p:nvPicPr>
        <p:blipFill>
          <a:blip r:embed="rId23" cstate="screen">
            <a:extLst>
              <a:ext uri="{28A0092B-C50C-407E-A947-70E740481C1C}">
                <a14:useLocalDpi xmlns:a14="http://schemas.microsoft.com/office/drawing/2010/main"/>
              </a:ext>
            </a:extLst>
          </a:blip>
          <a:stretch>
            <a:fillRect/>
          </a:stretch>
        </p:blipFill>
        <p:spPr>
          <a:xfrm>
            <a:off x="2696487" y="6019120"/>
            <a:ext cx="1118765" cy="275269"/>
          </a:xfrm>
          <a:prstGeom prst="rect">
            <a:avLst/>
          </a:prstGeom>
        </p:spPr>
      </p:pic>
      <p:pic>
        <p:nvPicPr>
          <p:cNvPr id="54" name="Picture 28" descr="A picture containing text, clipart&#10;&#10;Description automatically generated">
            <a:extLst>
              <a:ext uri="{FF2B5EF4-FFF2-40B4-BE49-F238E27FC236}">
                <a16:creationId xmlns:a16="http://schemas.microsoft.com/office/drawing/2014/main" id="{4063180A-4BD0-4B86-9102-28BD0D51B05D}"/>
              </a:ext>
            </a:extLst>
          </p:cNvPr>
          <p:cNvPicPr>
            <a:picLocks noChangeAspect="1"/>
          </p:cNvPicPr>
          <p:nvPr/>
        </p:nvPicPr>
        <p:blipFill>
          <a:blip r:embed="rId24" cstate="screen">
            <a:extLst>
              <a:ext uri="{28A0092B-C50C-407E-A947-70E740481C1C}">
                <a14:useLocalDpi xmlns:a14="http://schemas.microsoft.com/office/drawing/2010/main"/>
              </a:ext>
            </a:extLst>
          </a:blip>
          <a:stretch>
            <a:fillRect/>
          </a:stretch>
        </p:blipFill>
        <p:spPr>
          <a:xfrm>
            <a:off x="758097" y="5883697"/>
            <a:ext cx="945023" cy="274342"/>
          </a:xfrm>
          <a:prstGeom prst="rect">
            <a:avLst/>
          </a:prstGeom>
        </p:spPr>
      </p:pic>
      <p:pic>
        <p:nvPicPr>
          <p:cNvPr id="55" name="Picture 31" descr="Shape, circle&#10;&#10;Description automatically generated">
            <a:extLst>
              <a:ext uri="{FF2B5EF4-FFF2-40B4-BE49-F238E27FC236}">
                <a16:creationId xmlns:a16="http://schemas.microsoft.com/office/drawing/2014/main" id="{390D9A41-C051-47BB-9803-92966D3C2250}"/>
              </a:ext>
            </a:extLst>
          </p:cNvPr>
          <p:cNvPicPr>
            <a:picLocks noChangeAspect="1"/>
          </p:cNvPicPr>
          <p:nvPr/>
        </p:nvPicPr>
        <p:blipFill>
          <a:blip r:embed="rId25" cstate="screen">
            <a:extLst>
              <a:ext uri="{28A0092B-C50C-407E-A947-70E740481C1C}">
                <a14:useLocalDpi xmlns:a14="http://schemas.microsoft.com/office/drawing/2010/main"/>
              </a:ext>
            </a:extLst>
          </a:blip>
          <a:stretch>
            <a:fillRect/>
          </a:stretch>
        </p:blipFill>
        <p:spPr>
          <a:xfrm>
            <a:off x="4243137" y="5174727"/>
            <a:ext cx="706242" cy="637220"/>
          </a:xfrm>
          <a:prstGeom prst="rect">
            <a:avLst/>
          </a:prstGeom>
        </p:spPr>
      </p:pic>
      <p:pic>
        <p:nvPicPr>
          <p:cNvPr id="56" name="Picture 32" descr="Text&#10;&#10;Description automatically generated">
            <a:extLst>
              <a:ext uri="{FF2B5EF4-FFF2-40B4-BE49-F238E27FC236}">
                <a16:creationId xmlns:a16="http://schemas.microsoft.com/office/drawing/2014/main" id="{B6AA1401-BC65-45F4-8DBA-7276AB2E5E12}"/>
              </a:ext>
            </a:extLst>
          </p:cNvPr>
          <p:cNvPicPr>
            <a:picLocks noChangeAspect="1"/>
          </p:cNvPicPr>
          <p:nvPr/>
        </p:nvPicPr>
        <p:blipFill>
          <a:blip r:embed="rId26" cstate="screen">
            <a:extLst>
              <a:ext uri="{28A0092B-C50C-407E-A947-70E740481C1C}">
                <a14:useLocalDpi xmlns:a14="http://schemas.microsoft.com/office/drawing/2010/main"/>
              </a:ext>
            </a:extLst>
          </a:blip>
          <a:stretch>
            <a:fillRect/>
          </a:stretch>
        </p:blipFill>
        <p:spPr>
          <a:xfrm>
            <a:off x="4163127" y="5932492"/>
            <a:ext cx="823108" cy="452916"/>
          </a:xfrm>
          <a:prstGeom prst="rect">
            <a:avLst/>
          </a:prstGeom>
        </p:spPr>
      </p:pic>
      <p:pic>
        <p:nvPicPr>
          <p:cNvPr id="3" name="Picture 3" descr="A picture containing text&#10;&#10;Description automatically generated">
            <a:extLst>
              <a:ext uri="{FF2B5EF4-FFF2-40B4-BE49-F238E27FC236}">
                <a16:creationId xmlns:a16="http://schemas.microsoft.com/office/drawing/2014/main" id="{93F7D8D3-D2C9-94A7-5229-F00BCA0E563E}"/>
              </a:ext>
            </a:extLst>
          </p:cNvPr>
          <p:cNvPicPr>
            <a:picLocks noChangeAspect="1"/>
          </p:cNvPicPr>
          <p:nvPr/>
        </p:nvPicPr>
        <p:blipFill>
          <a:blip r:embed="rId27" cstate="screen">
            <a:extLst>
              <a:ext uri="{28A0092B-C50C-407E-A947-70E740481C1C}">
                <a14:useLocalDpi xmlns:a14="http://schemas.microsoft.com/office/drawing/2010/main"/>
              </a:ext>
            </a:extLst>
          </a:blip>
          <a:stretch>
            <a:fillRect/>
          </a:stretch>
        </p:blipFill>
        <p:spPr>
          <a:xfrm>
            <a:off x="4605337" y="3277091"/>
            <a:ext cx="1243013" cy="351441"/>
          </a:xfrm>
          <a:prstGeom prst="rect">
            <a:avLst/>
          </a:prstGeom>
        </p:spPr>
      </p:pic>
      <p:pic>
        <p:nvPicPr>
          <p:cNvPr id="4" name="Picture 6" descr="Logo&#10;&#10;Description automatically generated">
            <a:extLst>
              <a:ext uri="{FF2B5EF4-FFF2-40B4-BE49-F238E27FC236}">
                <a16:creationId xmlns:a16="http://schemas.microsoft.com/office/drawing/2014/main" id="{039AF02A-3C43-9E8E-C320-65D0A10184F2}"/>
              </a:ext>
            </a:extLst>
          </p:cNvPr>
          <p:cNvPicPr>
            <a:picLocks noChangeAspect="1"/>
          </p:cNvPicPr>
          <p:nvPr/>
        </p:nvPicPr>
        <p:blipFill>
          <a:blip r:embed="rId28" cstate="screen">
            <a:extLst>
              <a:ext uri="{28A0092B-C50C-407E-A947-70E740481C1C}">
                <a14:useLocalDpi xmlns:a14="http://schemas.microsoft.com/office/drawing/2010/main"/>
              </a:ext>
            </a:extLst>
          </a:blip>
          <a:stretch>
            <a:fillRect/>
          </a:stretch>
        </p:blipFill>
        <p:spPr>
          <a:xfrm>
            <a:off x="473869" y="3270883"/>
            <a:ext cx="1338264" cy="232887"/>
          </a:xfrm>
          <a:prstGeom prst="rect">
            <a:avLst/>
          </a:prstGeom>
        </p:spPr>
      </p:pic>
      <p:pic>
        <p:nvPicPr>
          <p:cNvPr id="7" name="Picture 10" descr="Logo&#10;&#10;Description automatically generated">
            <a:extLst>
              <a:ext uri="{FF2B5EF4-FFF2-40B4-BE49-F238E27FC236}">
                <a16:creationId xmlns:a16="http://schemas.microsoft.com/office/drawing/2014/main" id="{8FDF4BA1-BC0B-84F1-C0AA-91AE9E1E2122}"/>
              </a:ext>
            </a:extLst>
          </p:cNvPr>
          <p:cNvPicPr>
            <a:picLocks noChangeAspect="1"/>
          </p:cNvPicPr>
          <p:nvPr/>
        </p:nvPicPr>
        <p:blipFill>
          <a:blip r:embed="rId29" cstate="screen">
            <a:extLst>
              <a:ext uri="{28A0092B-C50C-407E-A947-70E740481C1C}">
                <a14:useLocalDpi xmlns:a14="http://schemas.microsoft.com/office/drawing/2010/main"/>
              </a:ext>
            </a:extLst>
          </a:blip>
          <a:stretch>
            <a:fillRect/>
          </a:stretch>
        </p:blipFill>
        <p:spPr>
          <a:xfrm>
            <a:off x="5331619" y="5403302"/>
            <a:ext cx="516732" cy="551958"/>
          </a:xfrm>
          <a:prstGeom prst="rect">
            <a:avLst/>
          </a:prstGeom>
        </p:spPr>
      </p:pic>
      <p:pic>
        <p:nvPicPr>
          <p:cNvPr id="11" name="Picture 11">
            <a:extLst>
              <a:ext uri="{FF2B5EF4-FFF2-40B4-BE49-F238E27FC236}">
                <a16:creationId xmlns:a16="http://schemas.microsoft.com/office/drawing/2014/main" id="{7CCF6C03-A40A-6ED2-34A0-D179E56A0E1C}"/>
              </a:ext>
            </a:extLst>
          </p:cNvPr>
          <p:cNvPicPr>
            <a:picLocks noChangeAspect="1"/>
          </p:cNvPicPr>
          <p:nvPr/>
        </p:nvPicPr>
        <p:blipFill>
          <a:blip r:embed="rId30" cstate="screen">
            <a:extLst>
              <a:ext uri="{28A0092B-C50C-407E-A947-70E740481C1C}">
                <a14:useLocalDpi xmlns:a14="http://schemas.microsoft.com/office/drawing/2010/main"/>
              </a:ext>
            </a:extLst>
          </a:blip>
          <a:stretch>
            <a:fillRect/>
          </a:stretch>
        </p:blipFill>
        <p:spPr>
          <a:xfrm>
            <a:off x="4426744" y="4510564"/>
            <a:ext cx="731044" cy="444341"/>
          </a:xfrm>
          <a:prstGeom prst="rect">
            <a:avLst/>
          </a:prstGeom>
        </p:spPr>
      </p:pic>
      <p:pic>
        <p:nvPicPr>
          <p:cNvPr id="48" name="Picture 18" descr="Logo, company name&#10;&#10;Description automatically generated">
            <a:extLst>
              <a:ext uri="{FF2B5EF4-FFF2-40B4-BE49-F238E27FC236}">
                <a16:creationId xmlns:a16="http://schemas.microsoft.com/office/drawing/2014/main" id="{BBDE6D5D-F96F-4A37-A17C-741877F5BD74}"/>
              </a:ext>
            </a:extLst>
          </p:cNvPr>
          <p:cNvPicPr>
            <a:picLocks noChangeAspect="1"/>
          </p:cNvPicPr>
          <p:nvPr/>
        </p:nvPicPr>
        <p:blipFill>
          <a:blip r:embed="rId31" cstate="screen">
            <a:extLst>
              <a:ext uri="{28A0092B-C50C-407E-A947-70E740481C1C}">
                <a14:useLocalDpi xmlns:a14="http://schemas.microsoft.com/office/drawing/2010/main"/>
              </a:ext>
            </a:extLst>
          </a:blip>
          <a:stretch>
            <a:fillRect/>
          </a:stretch>
        </p:blipFill>
        <p:spPr>
          <a:xfrm>
            <a:off x="3204375" y="4358961"/>
            <a:ext cx="1053261" cy="829557"/>
          </a:xfrm>
          <a:prstGeom prst="rect">
            <a:avLst/>
          </a:prstGeom>
        </p:spPr>
      </p:pic>
    </p:spTree>
    <p:extLst>
      <p:ext uri="{BB962C8B-B14F-4D97-AF65-F5344CB8AC3E}">
        <p14:creationId xmlns:p14="http://schemas.microsoft.com/office/powerpoint/2010/main" val="3054585515"/>
      </p:ext>
    </p:extLst>
  </p:cSld>
  <p:clrMapOvr>
    <a:masterClrMapping/>
  </p:clrMapOvr>
</p:sld>
</file>

<file path=ppt/theme/theme1.xml><?xml version="1.0" encoding="utf-8"?>
<a:theme xmlns:a="http://schemas.openxmlformats.org/drawingml/2006/main" name="Office Theme">
  <a:themeElements>
    <a:clrScheme name="NINA">
      <a:dk1>
        <a:srgbClr val="425563"/>
      </a:dk1>
      <a:lt1>
        <a:srgbClr val="FFFFFF"/>
      </a:lt1>
      <a:dk2>
        <a:srgbClr val="425563"/>
      </a:dk2>
      <a:lt2>
        <a:srgbClr val="4D6373"/>
      </a:lt2>
      <a:accent1>
        <a:srgbClr val="008C95"/>
      </a:accent1>
      <a:accent2>
        <a:srgbClr val="8CA2B2"/>
      </a:accent2>
      <a:accent3>
        <a:srgbClr val="5F7A8E"/>
      </a:accent3>
      <a:accent4>
        <a:srgbClr val="3EC0E4"/>
      </a:accent4>
      <a:accent5>
        <a:srgbClr val="FFB25B"/>
      </a:accent5>
      <a:accent6>
        <a:srgbClr val="7A9A01"/>
      </a:accent6>
      <a:hlink>
        <a:srgbClr val="008C95"/>
      </a:hlink>
      <a:folHlink>
        <a:srgbClr val="008C9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arcis.potx" id="{0D97EA73-439B-472C-A47C-67C9FD658926}" vid="{B9E0F338-0AC0-4DF6-9024-3D776DDD10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AE68F5EFC321A4E8807E2820CA37E98" ma:contentTypeVersion="15" ma:contentTypeDescription="Create a new document." ma:contentTypeScope="" ma:versionID="c904438577b3ed49366436ccafd2565a">
  <xsd:schema xmlns:xsd="http://www.w3.org/2001/XMLSchema" xmlns:xs="http://www.w3.org/2001/XMLSchema" xmlns:p="http://schemas.microsoft.com/office/2006/metadata/properties" xmlns:ns2="219feeff-e5a1-4219-8da1-eaebcb80b42b" xmlns:ns3="75e7abb5-44dd-4c1b-9959-cb9386928af9" targetNamespace="http://schemas.microsoft.com/office/2006/metadata/properties" ma:root="true" ma:fieldsID="4f610d69ba2a4a81df610cb2705af386" ns2:_="" ns3:_="">
    <xsd:import namespace="219feeff-e5a1-4219-8da1-eaebcb80b42b"/>
    <xsd:import namespace="75e7abb5-44dd-4c1b-9959-cb9386928af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9feeff-e5a1-4219-8da1-eaebcb80b4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4b671a8-374e-43c3-b91a-c5799fa485d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5e7abb5-44dd-4c1b-9959-cb9386928af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e569b88-2e14-423a-b180-6bc3e8a5b01a}" ma:internalName="TaxCatchAll" ma:showField="CatchAllData" ma:web="75e7abb5-44dd-4c1b-9959-cb9386928af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5e7abb5-44dd-4c1b-9959-cb9386928af9" xsi:nil="true"/>
    <lcf76f155ced4ddcb4097134ff3c332f xmlns="219feeff-e5a1-4219-8da1-eaebcb80b42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6B474A3-6D70-44DB-B58A-0DA3520F926A}">
  <ds:schemaRefs>
    <ds:schemaRef ds:uri="http://schemas.microsoft.com/sharepoint/v3/contenttype/forms"/>
  </ds:schemaRefs>
</ds:datastoreItem>
</file>

<file path=customXml/itemProps2.xml><?xml version="1.0" encoding="utf-8"?>
<ds:datastoreItem xmlns:ds="http://schemas.openxmlformats.org/officeDocument/2006/customXml" ds:itemID="{29709865-BE0C-4AED-860C-2813E62F6C3A}">
  <ds:schemaRefs>
    <ds:schemaRef ds:uri="219feeff-e5a1-4219-8da1-eaebcb80b42b"/>
    <ds:schemaRef ds:uri="75e7abb5-44dd-4c1b-9959-cb9386928af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FF380A4-84EB-49F7-B5D2-C7A909BCDE03}">
  <ds:schemaRefs>
    <ds:schemaRef ds:uri="219feeff-e5a1-4219-8da1-eaebcb80b42b"/>
    <ds:schemaRef ds:uri="http://purl.org/dc/elements/1.1/"/>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terms/"/>
    <ds:schemaRef ds:uri="http://schemas.openxmlformats.org/package/2006/metadata/core-properties"/>
    <ds:schemaRef ds:uri="75e7abb5-44dd-4c1b-9959-cb9386928af9"/>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MARCIS_PowerPoint_Template</Template>
  <TotalTime>2</TotalTime>
  <Words>169</Words>
  <Application>Microsoft Office PowerPoint</Application>
  <PresentationFormat>Widescreen</PresentationFormat>
  <Paragraphs>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Verdana</vt:lpstr>
      <vt:lpstr>Wingdings 3</vt:lpstr>
      <vt:lpstr>Office Theme</vt:lpstr>
      <vt:lpstr>MARCIS – marine spatial planning and  cumulative impacts of blue growth on seabirds</vt:lpstr>
      <vt:lpstr>MARCIS – Project Collaborators</vt:lpstr>
    </vt:vector>
  </TitlesOfParts>
  <Company>NINA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Tittel</dc:title>
  <dc:creator>Eva Setsaas</dc:creator>
  <cp:lastModifiedBy>Camilla Næss</cp:lastModifiedBy>
  <cp:revision>29</cp:revision>
  <cp:lastPrinted>2017-09-20T10:53:32Z</cp:lastPrinted>
  <dcterms:created xsi:type="dcterms:W3CDTF">2022-10-12T09:27:53Z</dcterms:created>
  <dcterms:modified xsi:type="dcterms:W3CDTF">2023-02-03T09:22:42Z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0x010100FAE68F5EFC321A4E8807E2820CA37E98</vt:lpwstr>
  </property>
  <property fmtid="{D5CDD505-2E9C-101B-9397-08002B2CF9AE}" pid="3" name="MediaServiceImageTags">
    <vt:lpwstr/>
  </property>
</Properties>
</file>